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6" r:id="rId6"/>
    <p:sldId id="267" r:id="rId7"/>
    <p:sldId id="269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23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Праздничный концерт,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посвященный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80-  </a:t>
            </a:r>
            <a:r>
              <a:rPr lang="ru-RU" sz="4400" b="1" dirty="0" err="1" smtClean="0">
                <a:solidFill>
                  <a:srgbClr val="C00000"/>
                </a:solidFill>
              </a:rPr>
              <a:t>летию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Промышленновского района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МБДОУ </a:t>
            </a:r>
            <a:r>
              <a:rPr lang="ru-RU" sz="4400" b="1" dirty="0" err="1" smtClean="0">
                <a:solidFill>
                  <a:srgbClr val="C00000"/>
                </a:solidFill>
              </a:rPr>
              <a:t>Заринский</a:t>
            </a:r>
            <a:r>
              <a:rPr lang="ru-RU" sz="4400" b="1" dirty="0" smtClean="0">
                <a:solidFill>
                  <a:srgbClr val="C00000"/>
                </a:solidFill>
              </a:rPr>
              <a:t> детский сад «Солнышко»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J\Desktop\80 лет мой фото\P1030451.JPG"/>
          <p:cNvPicPr>
            <a:picLocks noChangeAspect="1" noChangeArrowheads="1"/>
          </p:cNvPicPr>
          <p:nvPr/>
        </p:nvPicPr>
        <p:blipFill>
          <a:blip r:embed="rId2" cstate="print"/>
          <a:srcRect r="10833"/>
          <a:stretch>
            <a:fillRect/>
          </a:stretch>
        </p:blipFill>
        <p:spPr bwMode="auto">
          <a:xfrm>
            <a:off x="304800" y="762000"/>
            <a:ext cx="4385734" cy="36889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5458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Песня «К нам гости пришли!»</a:t>
            </a:r>
            <a:endParaRPr lang="ru-RU" dirty="0"/>
          </a:p>
        </p:txBody>
      </p:sp>
      <p:pic>
        <p:nvPicPr>
          <p:cNvPr id="4" name="Picture 2" descr="C:\Users\SERGEJ\Desktop\80 лет мой фото\P1030455.JPG"/>
          <p:cNvPicPr>
            <a:picLocks noChangeAspect="1" noChangeArrowheads="1"/>
          </p:cNvPicPr>
          <p:nvPr/>
        </p:nvPicPr>
        <p:blipFill>
          <a:blip r:embed="rId3" cstate="print"/>
          <a:srcRect l="8824" r="5882"/>
          <a:stretch>
            <a:fillRect/>
          </a:stretch>
        </p:blipFill>
        <p:spPr bwMode="auto">
          <a:xfrm>
            <a:off x="4724400" y="2971800"/>
            <a:ext cx="44196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1066800"/>
            <a:ext cx="3276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Танец младшей группы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 «Помирились»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J\Desktop\80 лет мой фото\P103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7752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Песня средней группы «Саночки» с колокольчиками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ERGEJ\Desktop\80 лет мой фото\P103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3200400"/>
            <a:ext cx="4470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2057400"/>
            <a:ext cx="3411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Разноцветные желания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танец старшей группы1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J\Desktop\80 лет мой фото\P1030469.JPG"/>
          <p:cNvPicPr>
            <a:picLocks noChangeAspect="1" noChangeArrowheads="1"/>
          </p:cNvPicPr>
          <p:nvPr/>
        </p:nvPicPr>
        <p:blipFill>
          <a:blip r:embed="rId2" cstate="print"/>
          <a:srcRect l="18823" r="11765" b="9412"/>
          <a:stretch>
            <a:fillRect/>
          </a:stretch>
        </p:blipFill>
        <p:spPr bwMode="auto">
          <a:xfrm>
            <a:off x="2286000" y="1981200"/>
            <a:ext cx="4876800" cy="4400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6422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Танец средней группы «Снежинка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J\Desktop\80 лет мой фото\P1030478.JPG"/>
          <p:cNvPicPr>
            <a:picLocks noChangeAspect="1" noChangeArrowheads="1"/>
          </p:cNvPicPr>
          <p:nvPr/>
        </p:nvPicPr>
        <p:blipFill>
          <a:blip r:embed="rId2" cstate="print"/>
          <a:srcRect l="25833" t="11111" b="7778"/>
          <a:stretch>
            <a:fillRect/>
          </a:stretch>
        </p:blipFill>
        <p:spPr bwMode="auto">
          <a:xfrm>
            <a:off x="0" y="0"/>
            <a:ext cx="5029200" cy="4125075"/>
          </a:xfrm>
          <a:prstGeom prst="rect">
            <a:avLst/>
          </a:prstGeom>
          <a:noFill/>
        </p:spPr>
      </p:pic>
      <p:pic>
        <p:nvPicPr>
          <p:cNvPr id="10243" name="Picture 3" descr="C:\Users\SERGEJ\Desktop\80 лет мой фото\P1030477.JPG"/>
          <p:cNvPicPr>
            <a:picLocks noChangeAspect="1" noChangeArrowheads="1"/>
          </p:cNvPicPr>
          <p:nvPr/>
        </p:nvPicPr>
        <p:blipFill>
          <a:blip r:embed="rId3" cstate="print"/>
          <a:srcRect t="6667" r="16528"/>
          <a:stretch>
            <a:fillRect/>
          </a:stretch>
        </p:blipFill>
        <p:spPr bwMode="auto">
          <a:xfrm>
            <a:off x="4691592" y="3124200"/>
            <a:ext cx="4452408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Танец 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подготовительной группы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 «</a:t>
            </a:r>
            <a:r>
              <a:rPr lang="ru-RU" sz="3200" b="1" dirty="0" err="1" smtClean="0">
                <a:solidFill>
                  <a:srgbClr val="FF0066"/>
                </a:solidFill>
              </a:rPr>
              <a:t>Байковская</a:t>
            </a:r>
            <a:r>
              <a:rPr lang="ru-RU" sz="3200" b="1" dirty="0" smtClean="0">
                <a:solidFill>
                  <a:srgbClr val="FF0066"/>
                </a:solidFill>
              </a:rPr>
              <a:t> кадриль»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RGEJ\Desktop\80 лет мой фото\P103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14500"/>
            <a:ext cx="6858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5067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99"/>
                </a:solidFill>
              </a:rPr>
              <a:t>Песня старшей группы 1</a:t>
            </a:r>
          </a:p>
          <a:p>
            <a:pPr algn="ctr"/>
            <a:r>
              <a:rPr lang="ru-RU" sz="3600" b="1" dirty="0" smtClean="0">
                <a:solidFill>
                  <a:srgbClr val="990099"/>
                </a:solidFill>
              </a:rPr>
              <a:t> «Вот какие посмотри!»</a:t>
            </a:r>
            <a:endParaRPr lang="ru-RU" sz="36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ERGEJ\Desktop\80 лет мой фото\P1030485.JPG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1600200" y="1714500"/>
            <a:ext cx="6096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6837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Песня подготовительной группы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«Моя Россия!»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ERGEJ\Desktop\мероприятие к 80 летию Пром.р\фото\PIC_0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82296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76</Words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SERGEJ</dc:creator>
  <cp:lastModifiedBy>SERGEJ</cp:lastModifiedBy>
  <cp:revision>12</cp:revision>
  <dcterms:created xsi:type="dcterms:W3CDTF">2015-01-30T07:43:30Z</dcterms:created>
  <dcterms:modified xsi:type="dcterms:W3CDTF">2015-01-30T09:43:06Z</dcterms:modified>
</cp:coreProperties>
</file>